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sldIdLst>
    <p:sldId id="256" r:id="rId2"/>
    <p:sldId id="260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303" r:id="rId16"/>
    <p:sldId id="304" r:id="rId17"/>
    <p:sldId id="305" r:id="rId18"/>
    <p:sldId id="287" r:id="rId19"/>
    <p:sldId id="295" r:id="rId20"/>
    <p:sldId id="296" r:id="rId21"/>
    <p:sldId id="297" r:id="rId22"/>
    <p:sldId id="298" r:id="rId23"/>
    <p:sldId id="299" r:id="rId24"/>
    <p:sldId id="300" r:id="rId25"/>
    <p:sldId id="301" r:id="rId26"/>
    <p:sldId id="30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50" autoAdjust="0"/>
    <p:restoredTop sz="94660"/>
  </p:normalViewPr>
  <p:slideViewPr>
    <p:cSldViewPr snapToGrid="0">
      <p:cViewPr>
        <p:scale>
          <a:sx n="56" d="100"/>
          <a:sy n="56" d="100"/>
        </p:scale>
        <p:origin x="155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89600" y="177800"/>
            <a:ext cx="61976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15200" y="3429000"/>
            <a:ext cx="4572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8B9EBBA-996F-894A-B54A-D6246ED52CEA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C52C72-DE31-F449-A4ED-4C594FD91407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8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101601"/>
            <a:ext cx="28956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1601"/>
            <a:ext cx="84836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2726E-379B-B349-9EED-81ED093FA806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A1323-8D79-1946-B0D7-40001CF92E9D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FA1846-DA80-1C48-A609-854EA85C59AD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1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302355-E14B-8545-A8F8-0FE83CC9D524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4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40F58-564D-2B4F-AE67-E407BA4FCF45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A34C8-038E-2045-AF43-DF7DBB8E0E9E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8C68F-D26B-8F47-958C-23B49CF8A634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F5E60-9974-AC48-9591-99C2BB44B7CF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79C5D-2A6F-F04D-97DA-BEF2467B64E4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5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01600"/>
            <a:ext cx="1016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115824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9B482E8-6E0E-1B4F-B1FD-C69DB9E858D9}" type="datetimeFigureOut">
              <a:rPr lang="en-US" smtClean="0"/>
              <a:pPr/>
              <a:t>9/17/17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1: Les </a:t>
            </a:r>
            <a:r>
              <a:rPr lang="en-US" dirty="0" err="1" smtClean="0"/>
              <a:t>Coutumes</a:t>
            </a:r>
            <a:r>
              <a:rPr lang="en-US" dirty="0" smtClean="0"/>
              <a:t> de </a:t>
            </a:r>
            <a:r>
              <a:rPr lang="en-US" dirty="0" err="1" smtClean="0"/>
              <a:t>l’Enfance</a:t>
            </a:r>
            <a:r>
              <a:rPr lang="en-US" dirty="0" smtClean="0"/>
              <a:t> (Childhood Customs)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Question </a:t>
            </a:r>
            <a:r>
              <a:rPr lang="en-US" sz="2400" dirty="0" err="1" smtClean="0"/>
              <a:t>Essentielle</a:t>
            </a:r>
            <a:r>
              <a:rPr lang="en-US" sz="2400" dirty="0" smtClean="0"/>
              <a:t>: </a:t>
            </a:r>
            <a:r>
              <a:rPr lang="en-US" sz="2400" dirty="0" err="1" smtClean="0"/>
              <a:t>Qu’est-ce</a:t>
            </a:r>
            <a:r>
              <a:rPr lang="en-US" sz="2400" dirty="0" smtClean="0"/>
              <a:t> qui </a:t>
            </a:r>
            <a:r>
              <a:rPr lang="en-US" sz="2400" dirty="0" err="1" smtClean="0"/>
              <a:t>constitue</a:t>
            </a:r>
            <a:r>
              <a:rPr lang="en-US" sz="2400" dirty="0" smtClean="0"/>
              <a:t> </a:t>
            </a:r>
            <a:r>
              <a:rPr lang="en-US" sz="2400" dirty="0" err="1" smtClean="0"/>
              <a:t>une</a:t>
            </a:r>
            <a:r>
              <a:rPr lang="en-US" sz="2400" dirty="0" smtClean="0"/>
              <a:t> bonne </a:t>
            </a:r>
            <a:r>
              <a:rPr lang="en-US" sz="2400" dirty="0" err="1" smtClean="0"/>
              <a:t>enfance</a:t>
            </a:r>
            <a:r>
              <a:rPr lang="en-US" sz="2400" dirty="0" smtClean="0"/>
              <a:t>?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(What constitutes a good childhood?)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0470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601"/>
            <a:ext cx="7772400" cy="4329113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beau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beau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belle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beaux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belles</a:t>
            </a:r>
          </a:p>
        </p:txBody>
      </p:sp>
    </p:spTree>
    <p:extLst>
      <p:ext uri="{BB962C8B-B14F-4D97-AF65-F5344CB8AC3E}">
        <p14:creationId xmlns:p14="http://schemas.microsoft.com/office/powerpoint/2010/main" val="114965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601"/>
            <a:ext cx="7772400" cy="4329113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gentil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gentil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genti</a:t>
            </a:r>
            <a:r>
              <a:rPr lang="fr-FR" sz="3200" b="1" i="1" u="sng" dirty="0">
                <a:solidFill>
                  <a:srgbClr val="FF66CC"/>
                </a:solidFill>
              </a:rPr>
              <a:t>ll</a:t>
            </a:r>
            <a:r>
              <a:rPr lang="fr-FR" sz="3200" b="1" i="1" dirty="0">
                <a:solidFill>
                  <a:srgbClr val="FF66CC"/>
                </a:solidFill>
              </a:rPr>
              <a:t>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gentils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genti</a:t>
            </a:r>
            <a:r>
              <a:rPr lang="fr-FR" sz="3200" b="1" i="1" u="sng" dirty="0">
                <a:solidFill>
                  <a:srgbClr val="FF66CC"/>
                </a:solidFill>
              </a:rPr>
              <a:t>ll</a:t>
            </a:r>
            <a:r>
              <a:rPr lang="fr-FR" sz="3200" b="1" i="1" dirty="0">
                <a:solidFill>
                  <a:srgbClr val="FF66CC"/>
                </a:solidFill>
              </a:rPr>
              <a:t>es</a:t>
            </a:r>
          </a:p>
        </p:txBody>
      </p:sp>
    </p:spTree>
    <p:extLst>
      <p:ext uri="{BB962C8B-B14F-4D97-AF65-F5344CB8AC3E}">
        <p14:creationId xmlns:p14="http://schemas.microsoft.com/office/powerpoint/2010/main" val="134284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601"/>
            <a:ext cx="7772400" cy="4329113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sportif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sportif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sportive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sportifs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sportives</a:t>
            </a:r>
          </a:p>
        </p:txBody>
      </p:sp>
    </p:spTree>
    <p:extLst>
      <p:ext uri="{BB962C8B-B14F-4D97-AF65-F5344CB8AC3E}">
        <p14:creationId xmlns:p14="http://schemas.microsoft.com/office/powerpoint/2010/main" val="126035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601"/>
            <a:ext cx="7772400" cy="4329113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sympa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sympa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sympa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sympas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sympas</a:t>
            </a:r>
          </a:p>
        </p:txBody>
      </p:sp>
    </p:spTree>
    <p:extLst>
      <p:ext uri="{BB962C8B-B14F-4D97-AF65-F5344CB8AC3E}">
        <p14:creationId xmlns:p14="http://schemas.microsoft.com/office/powerpoint/2010/main" val="210850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Pratiquons!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Contexte</a:t>
            </a:r>
            <a:r>
              <a:rPr lang="en-US" altLang="en-US" sz="2800"/>
              <a:t>: M. &amp; Mme. Diffère sont un couple bizarre. Mme. Diffère est l’opposée de son mari.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800" b="1"/>
              <a:t>Tâche: </a:t>
            </a:r>
            <a:r>
              <a:rPr lang="en-US" altLang="en-US" sz="2800"/>
              <a:t>Alors, dites comment est M. Diffère basé sur la description de sa femme.</a:t>
            </a:r>
            <a:endParaRPr lang="en-US" altLang="en-US" sz="2800" b="1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4318000"/>
            <a:ext cx="3465513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458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Pratiquons!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209040" y="1300480"/>
            <a:ext cx="2524760" cy="103632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800" b="1" smtClean="0"/>
              <a:t>Katy Perry 		</a:t>
            </a:r>
            <a:endParaRPr lang="en-US" altLang="en-US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40" y="2468880"/>
            <a:ext cx="2628900" cy="30861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716520" y="1300480"/>
            <a:ext cx="252476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2800" b="1" kern="0" dirty="0" smtClean="0"/>
              <a:t>Adam Levine		</a:t>
            </a:r>
            <a:endParaRPr lang="en-US" altLang="en-US" sz="2800" b="1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080" y="2336800"/>
            <a:ext cx="3124200" cy="260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90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# 1 Katy Perry or Adam Levine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Levez</a:t>
            </a:r>
            <a:r>
              <a:rPr lang="en-US" dirty="0" smtClean="0"/>
              <a:t> -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dirty="0" err="1" smtClean="0"/>
              <a:t>écouter</a:t>
            </a:r>
            <a:r>
              <a:rPr lang="en-US" dirty="0" smtClean="0"/>
              <a:t> </a:t>
            </a:r>
            <a:r>
              <a:rPr lang="en-US" dirty="0" err="1" smtClean="0"/>
              <a:t>l’adjectif</a:t>
            </a:r>
            <a:r>
              <a:rPr lang="en-US" dirty="0" smtClean="0"/>
              <a:t> que je dis</a:t>
            </a:r>
          </a:p>
          <a:p>
            <a:r>
              <a:rPr lang="en-US" dirty="0" smtClean="0"/>
              <a:t>Si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pensez</a:t>
            </a:r>
            <a:r>
              <a:rPr lang="en-US" dirty="0" smtClean="0"/>
              <a:t> que je </a:t>
            </a:r>
            <a:r>
              <a:rPr lang="en-US" dirty="0" err="1" smtClean="0"/>
              <a:t>parle</a:t>
            </a:r>
            <a:r>
              <a:rPr lang="en-US" dirty="0" smtClean="0"/>
              <a:t> de Katy Perry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faites</a:t>
            </a:r>
            <a:r>
              <a:rPr lang="en-US" dirty="0" smtClean="0"/>
              <a:t> un pas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droite</a:t>
            </a:r>
            <a:endParaRPr lang="en-US" dirty="0" smtClean="0"/>
          </a:p>
          <a:p>
            <a:r>
              <a:rPr lang="en-US" dirty="0" smtClean="0"/>
              <a:t>Si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pensez</a:t>
            </a:r>
            <a:r>
              <a:rPr lang="en-US" dirty="0" smtClean="0"/>
              <a:t> que je </a:t>
            </a:r>
            <a:r>
              <a:rPr lang="en-US" dirty="0" err="1" smtClean="0"/>
              <a:t>parle</a:t>
            </a:r>
            <a:r>
              <a:rPr lang="en-US" dirty="0" smtClean="0"/>
              <a:t> de Adam Levine,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faites</a:t>
            </a:r>
            <a:r>
              <a:rPr lang="en-US" dirty="0" smtClean="0"/>
              <a:t> un pas </a:t>
            </a:r>
            <a:r>
              <a:rPr lang="en-US" dirty="0" err="1" smtClean="0"/>
              <a:t>à</a:t>
            </a:r>
            <a:r>
              <a:rPr lang="en-US" dirty="0" smtClean="0"/>
              <a:t> gauche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858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# 2 Katy Perry or Adam Levine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Avec le </a:t>
            </a:r>
            <a:r>
              <a:rPr lang="en-US" dirty="0" err="1" smtClean="0"/>
              <a:t>partenaire</a:t>
            </a:r>
            <a:r>
              <a:rPr lang="en-US" dirty="0" smtClean="0"/>
              <a:t> </a:t>
            </a:r>
            <a:r>
              <a:rPr lang="en-US" dirty="0" err="1" smtClean="0"/>
              <a:t>assigné</a:t>
            </a:r>
            <a:r>
              <a:rPr lang="en-US" dirty="0" smtClean="0"/>
              <a:t>, </a:t>
            </a:r>
            <a:r>
              <a:rPr lang="en-US" dirty="0" err="1" smtClean="0"/>
              <a:t>imaginez</a:t>
            </a:r>
            <a:r>
              <a:rPr lang="en-US" dirty="0" smtClean="0"/>
              <a:t> comment </a:t>
            </a:r>
            <a:r>
              <a:rPr lang="en-US" dirty="0" err="1" smtClean="0"/>
              <a:t>était</a:t>
            </a:r>
            <a:r>
              <a:rPr lang="en-US" dirty="0" smtClean="0"/>
              <a:t> Katy Perry and Adam Levine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devez</a:t>
            </a:r>
            <a:r>
              <a:rPr lang="en-US" dirty="0" smtClean="0"/>
              <a:t> donner 3 </a:t>
            </a:r>
            <a:r>
              <a:rPr lang="en-US" dirty="0" err="1" smtClean="0"/>
              <a:t>adjectifs</a:t>
            </a:r>
            <a:r>
              <a:rPr lang="en-US" dirty="0" smtClean="0"/>
              <a:t>  </a:t>
            </a:r>
          </a:p>
          <a:p>
            <a:endParaRPr lang="en-US" dirty="0"/>
          </a:p>
          <a:p>
            <a:r>
              <a:rPr lang="en-US" sz="2000" b="1" dirty="0" smtClean="0"/>
              <a:t>Katy Perry </a:t>
            </a:r>
            <a:r>
              <a:rPr lang="en-US" sz="2000" b="1" dirty="0" err="1" smtClean="0"/>
              <a:t>était</a:t>
            </a:r>
            <a:r>
              <a:rPr lang="en-US" sz="2000" b="1" dirty="0" smtClean="0"/>
              <a:t> </a:t>
            </a:r>
          </a:p>
          <a:p>
            <a:endParaRPr lang="en-US" sz="2000" b="1" dirty="0"/>
          </a:p>
          <a:p>
            <a:r>
              <a:rPr lang="en-US" sz="2000" b="1" dirty="0" smtClean="0"/>
              <a:t>Adam Levine </a:t>
            </a:r>
            <a:r>
              <a:rPr lang="en-US" sz="2000" b="1" dirty="0" err="1" smtClean="0"/>
              <a:t>était</a:t>
            </a:r>
            <a:r>
              <a:rPr lang="en-US" sz="2000" b="1" dirty="0" smtClean="0"/>
              <a:t> </a:t>
            </a:r>
          </a:p>
          <a:p>
            <a:endParaRPr lang="en-US" dirty="0" smtClean="0"/>
          </a:p>
          <a:p>
            <a:r>
              <a:rPr lang="en-US" dirty="0" smtClean="0"/>
              <a:t>Circle in and out to share (do conversation greeting- comment </a:t>
            </a:r>
            <a:r>
              <a:rPr lang="en-US" dirty="0" err="1" smtClean="0"/>
              <a:t>ça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? </a:t>
            </a: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rencontré</a:t>
            </a:r>
            <a:r>
              <a:rPr lang="en-US" dirty="0" smtClean="0"/>
              <a:t> …. Il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03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1727200" y="101600"/>
            <a:ext cx="10160000" cy="14224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# 3 </a:t>
            </a:r>
            <a:r>
              <a:rPr lang="en-US" altLang="en-US" dirty="0" err="1" smtClean="0"/>
              <a:t>Prenez</a:t>
            </a:r>
            <a:r>
              <a:rPr lang="en-US" altLang="en-US" dirty="0" smtClean="0"/>
              <a:t> un tableau </a:t>
            </a:r>
            <a:br>
              <a:rPr lang="en-US" altLang="en-US" dirty="0" smtClean="0"/>
            </a:br>
            <a:r>
              <a:rPr lang="en-US" altLang="en-US" dirty="0" err="1" smtClean="0"/>
              <a:t>Complétez</a:t>
            </a:r>
            <a:r>
              <a:rPr lang="en-US" altLang="en-US" dirty="0" smtClean="0"/>
              <a:t> les phrases </a:t>
            </a:r>
            <a:r>
              <a:rPr lang="en-US" altLang="en-US" dirty="0" err="1" smtClean="0"/>
              <a:t>suivantes</a:t>
            </a:r>
            <a:r>
              <a:rPr lang="en-US" altLang="en-US" dirty="0" smtClean="0"/>
              <a:t> avec </a:t>
            </a:r>
            <a:r>
              <a:rPr lang="en-US" altLang="en-US" dirty="0" err="1" smtClean="0"/>
              <a:t>l’adjectif</a:t>
            </a:r>
            <a:r>
              <a:rPr lang="en-US" altLang="en-US" dirty="0" smtClean="0"/>
              <a:t> au </a:t>
            </a:r>
            <a:r>
              <a:rPr lang="en-US" altLang="en-US" dirty="0" err="1" smtClean="0"/>
              <a:t>féminin</a:t>
            </a:r>
            <a:r>
              <a:rPr lang="en-US" altLang="en-US" dirty="0" smtClean="0"/>
              <a:t> </a:t>
            </a:r>
            <a:endParaRPr lang="en-US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diligent.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diligente</a:t>
            </a:r>
            <a:r>
              <a:rPr lang="en-US" altLang="en-US" sz="2800"/>
              <a:t>; elle est </a:t>
            </a:r>
            <a:r>
              <a:rPr lang="en-US" altLang="en-US" sz="2800" b="1" u="sng"/>
              <a:t>paresseuse</a:t>
            </a:r>
            <a:r>
              <a:rPr lang="en-US" alt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3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Révisons!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3" y="1447800"/>
            <a:ext cx="74803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368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L’enfance</a:t>
            </a:r>
            <a:endParaRPr lang="en-US" dirty="0"/>
          </a:p>
        </p:txBody>
      </p:sp>
      <p:pic>
        <p:nvPicPr>
          <p:cNvPr id="5" name="Picture 4" descr="am thinking.... :): How my school made me what I am!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638" y="365760"/>
            <a:ext cx="73914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4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vieux.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868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vieille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67600" y="2372678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 dirty="0" err="1">
                <a:solidFill>
                  <a:schemeClr val="tx1"/>
                </a:solidFill>
              </a:rPr>
              <a:t>jeune</a:t>
            </a:r>
            <a:endParaRPr lang="en-US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7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moche.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868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moche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467600" y="2397919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 dirty="0">
                <a:solidFill>
                  <a:schemeClr val="tx1"/>
                </a:solidFill>
              </a:rPr>
              <a:t>belle</a:t>
            </a:r>
            <a:endParaRPr lang="en-US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5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 dirty="0"/>
              <a:t>E2: </a:t>
            </a:r>
            <a:r>
              <a:rPr lang="en-US" altLang="en-US" sz="2800" dirty="0"/>
              <a:t>M. </a:t>
            </a:r>
            <a:r>
              <a:rPr lang="en-US" altLang="en-US" sz="2800" dirty="0" err="1"/>
              <a:t>Diffère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est</a:t>
            </a:r>
            <a:r>
              <a:rPr lang="en-US" altLang="en-US" sz="2800" dirty="0"/>
              <a:t> grand.</a:t>
            </a:r>
          </a:p>
          <a:p>
            <a:pPr eaLnBrk="1" hangingPunct="1"/>
            <a:r>
              <a:rPr lang="en-US" altLang="en-US" sz="2800" b="1" dirty="0"/>
              <a:t>E1: </a:t>
            </a:r>
            <a:r>
              <a:rPr lang="en-US" altLang="en-US" sz="2800" dirty="0" err="1"/>
              <a:t>Alors</a:t>
            </a:r>
            <a:r>
              <a:rPr lang="en-US" altLang="en-US" sz="2800" dirty="0"/>
              <a:t>, Mme. </a:t>
            </a:r>
            <a:r>
              <a:rPr lang="en-US" altLang="en-US" sz="2800" dirty="0" err="1"/>
              <a:t>Diffère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n’est</a:t>
            </a:r>
            <a:r>
              <a:rPr lang="en-US" altLang="en-US" sz="2800" dirty="0"/>
              <a:t> pas </a:t>
            </a:r>
            <a:r>
              <a:rPr lang="en-US" altLang="en-US" sz="2800" b="1" u="sng" dirty="0"/>
              <a:t>__________</a:t>
            </a:r>
            <a:r>
              <a:rPr lang="en-US" altLang="en-US" sz="2800" dirty="0"/>
              <a:t>; </a:t>
            </a:r>
            <a:r>
              <a:rPr lang="en-US" altLang="en-US" sz="2800" dirty="0" err="1"/>
              <a:t>elle</a:t>
            </a:r>
            <a:r>
              <a:rPr lang="en-US" altLang="en-US" sz="2800" dirty="0"/>
              <a:t> </a:t>
            </a:r>
            <a:r>
              <a:rPr lang="en-US" altLang="en-US" sz="2800" dirty="0" err="1"/>
              <a:t>est</a:t>
            </a:r>
            <a:r>
              <a:rPr lang="en-US" altLang="en-US" sz="2800" dirty="0"/>
              <a:t> </a:t>
            </a:r>
            <a:r>
              <a:rPr lang="en-US" altLang="en-US" sz="2800" b="1" u="sng" dirty="0"/>
              <a:t>______________</a:t>
            </a:r>
            <a:r>
              <a:rPr lang="en-US" altLang="en-US" sz="2800" dirty="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868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 dirty="0" err="1">
                <a:solidFill>
                  <a:schemeClr val="tx1"/>
                </a:solidFill>
              </a:rPr>
              <a:t>grande</a:t>
            </a:r>
            <a:endParaRPr lang="en-US" alt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 flipH="1">
            <a:off x="7086600" y="2438400"/>
            <a:ext cx="24384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petite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8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timide.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868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timide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20000" y="242570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bavarde</a:t>
            </a:r>
            <a:endParaRPr lang="en-US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91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intelligent.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853170" y="2008188"/>
            <a:ext cx="2362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intelligente</a:t>
            </a:r>
            <a:endParaRPr lang="en-US" alt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24470" y="2414588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 dirty="0">
                <a:solidFill>
                  <a:schemeClr val="tx1"/>
                </a:solidFill>
              </a:rPr>
              <a:t>bête</a:t>
            </a:r>
            <a:endParaRPr lang="en-US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sympa.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868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sympa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505700" y="23812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méchante</a:t>
            </a:r>
            <a:endParaRPr lang="en-US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6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généreux.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770620" y="2008188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généreuse</a:t>
            </a:r>
            <a:endParaRPr lang="en-US" altLang="en-US" sz="24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61910" y="2414588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 dirty="0" err="1">
                <a:solidFill>
                  <a:schemeClr val="tx1"/>
                </a:solidFill>
              </a:rPr>
              <a:t>égoïste</a:t>
            </a:r>
            <a:endParaRPr lang="en-US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pic>
        <p:nvPicPr>
          <p:cNvPr id="4099" name="Content Placeholder 4" descr="MCj0397802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1600200"/>
            <a:ext cx="6324600" cy="4737100"/>
          </a:xfrm>
          <a:noFill/>
        </p:spPr>
      </p:pic>
    </p:spTree>
    <p:extLst>
      <p:ext uri="{BB962C8B-B14F-4D97-AF65-F5344CB8AC3E}">
        <p14:creationId xmlns:p14="http://schemas.microsoft.com/office/powerpoint/2010/main" val="93882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 sont utilisés (used) pour décrire quelqu’un ou quelque chose.</a:t>
            </a:r>
          </a:p>
          <a:p>
            <a:pPr eaLnBrk="1" hangingPunct="1"/>
            <a:endParaRPr lang="fr-FR" altLang="en-US"/>
          </a:p>
          <a:p>
            <a:pPr eaLnBrk="1" hangingPunct="1">
              <a:buFontTx/>
              <a:buNone/>
            </a:pPr>
            <a:r>
              <a:rPr lang="fr-FR" altLang="en-US"/>
              <a:t>Ex. grand</a:t>
            </a:r>
          </a:p>
          <a:p>
            <a:pPr eaLnBrk="1" hangingPunct="1">
              <a:buFontTx/>
              <a:buNone/>
            </a:pPr>
            <a:r>
              <a:rPr lang="fr-FR" altLang="en-US"/>
              <a:t>	   petit</a:t>
            </a:r>
          </a:p>
          <a:p>
            <a:pPr eaLnBrk="1" hangingPunct="1">
              <a:buFontTx/>
              <a:buNone/>
            </a:pPr>
            <a:r>
              <a:rPr lang="fr-FR" altLang="en-US"/>
              <a:t>      mignon</a:t>
            </a:r>
          </a:p>
          <a:p>
            <a:pPr eaLnBrk="1" hangingPunct="1">
              <a:buFontTx/>
              <a:buNone/>
            </a:pPr>
            <a:r>
              <a:rPr lang="fr-FR" altLang="en-US"/>
              <a:t>      intelligent</a:t>
            </a:r>
          </a:p>
        </p:txBody>
      </p:sp>
    </p:spTree>
    <p:extLst>
      <p:ext uri="{BB962C8B-B14F-4D97-AF65-F5344CB8AC3E}">
        <p14:creationId xmlns:p14="http://schemas.microsoft.com/office/powerpoint/2010/main" val="121358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462088"/>
            <a:ext cx="7772400" cy="4329112"/>
          </a:xfrm>
        </p:spPr>
        <p:txBody>
          <a:bodyPr/>
          <a:lstStyle/>
          <a:p>
            <a:pPr eaLnBrk="1" hangingPunct="1"/>
            <a:r>
              <a:rPr lang="fr-FR" altLang="en-US"/>
              <a:t>Mais pour tous les adjectifs, il faut les accorder en genre et nombre.</a:t>
            </a:r>
          </a:p>
          <a:p>
            <a:pPr eaLnBrk="1" hangingPunct="1"/>
            <a:r>
              <a:rPr lang="fr-FR" altLang="en-US"/>
              <a:t>Genre:</a:t>
            </a:r>
          </a:p>
          <a:p>
            <a:pPr lvl="1" eaLnBrk="1" hangingPunct="1"/>
            <a:r>
              <a:rPr lang="fr-FR" altLang="en-US" b="1">
                <a:solidFill>
                  <a:srgbClr val="0033CC"/>
                </a:solidFill>
              </a:rPr>
              <a:t>masculin</a:t>
            </a:r>
          </a:p>
          <a:p>
            <a:pPr lvl="1" eaLnBrk="1" hangingPunct="1"/>
            <a:r>
              <a:rPr lang="fr-FR" altLang="en-US" b="1">
                <a:solidFill>
                  <a:srgbClr val="FF66CC"/>
                </a:solidFill>
              </a:rPr>
              <a:t>féminin</a:t>
            </a:r>
          </a:p>
          <a:p>
            <a:pPr eaLnBrk="1" hangingPunct="1"/>
            <a:r>
              <a:rPr lang="fr-FR" altLang="en-US"/>
              <a:t>Nombre</a:t>
            </a:r>
          </a:p>
          <a:p>
            <a:pPr lvl="1" eaLnBrk="1" hangingPunct="1"/>
            <a:r>
              <a:rPr lang="fr-FR" altLang="en-US" b="1"/>
              <a:t>singulier (x)</a:t>
            </a:r>
          </a:p>
          <a:p>
            <a:pPr lvl="1" eaLnBrk="1" hangingPunct="1"/>
            <a:r>
              <a:rPr lang="fr-FR" altLang="en-US" b="1"/>
              <a:t>pluriel (xx)</a:t>
            </a:r>
          </a:p>
        </p:txBody>
      </p:sp>
    </p:spTree>
    <p:extLst>
      <p:ext uri="{BB962C8B-B14F-4D97-AF65-F5344CB8AC3E}">
        <p14:creationId xmlns:p14="http://schemas.microsoft.com/office/powerpoint/2010/main" val="211521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462088"/>
            <a:ext cx="7772400" cy="4329112"/>
          </a:xfrm>
        </p:spPr>
        <p:txBody>
          <a:bodyPr/>
          <a:lstStyle/>
          <a:p>
            <a:pPr eaLnBrk="1" hangingPunct="1"/>
            <a:r>
              <a:rPr lang="fr-FR" altLang="en-US"/>
              <a:t>On peut l’organiser comme ceci:</a:t>
            </a:r>
            <a:endParaRPr lang="fr-FR" altLang="en-US" b="1"/>
          </a:p>
        </p:txBody>
      </p:sp>
    </p:spTree>
    <p:extLst>
      <p:ext uri="{BB962C8B-B14F-4D97-AF65-F5344CB8AC3E}">
        <p14:creationId xmlns:p14="http://schemas.microsoft.com/office/powerpoint/2010/main" val="104984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47888"/>
            <a:ext cx="7772400" cy="4329112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petit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petit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petite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petits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petites</a:t>
            </a:r>
          </a:p>
        </p:txBody>
      </p:sp>
    </p:spTree>
    <p:extLst>
      <p:ext uri="{BB962C8B-B14F-4D97-AF65-F5344CB8AC3E}">
        <p14:creationId xmlns:p14="http://schemas.microsoft.com/office/powerpoint/2010/main" val="100350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47888"/>
            <a:ext cx="7772400" cy="4329112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jeune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1" y="2895600"/>
          <a:ext cx="7731125" cy="3352800"/>
        </p:xfrm>
        <a:graphic>
          <a:graphicData uri="http://schemas.openxmlformats.org/drawingml/2006/table">
            <a:tbl>
              <a:tblPr/>
              <a:tblGrid>
                <a:gridCol w="2092325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jeune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jeune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jeunes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jeunes</a:t>
            </a:r>
          </a:p>
        </p:txBody>
      </p:sp>
    </p:spTree>
    <p:extLst>
      <p:ext uri="{BB962C8B-B14F-4D97-AF65-F5344CB8AC3E}">
        <p14:creationId xmlns:p14="http://schemas.microsoft.com/office/powerpoint/2010/main" val="174100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601"/>
            <a:ext cx="7772400" cy="4329113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heureux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heureux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heureuse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heureux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heureuses</a:t>
            </a:r>
          </a:p>
        </p:txBody>
      </p:sp>
    </p:spTree>
    <p:extLst>
      <p:ext uri="{BB962C8B-B14F-4D97-AF65-F5344CB8AC3E}">
        <p14:creationId xmlns:p14="http://schemas.microsoft.com/office/powerpoint/2010/main" val="155059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110</TotalTime>
  <Words>573</Words>
  <Application>Microsoft Macintosh PowerPoint</Application>
  <PresentationFormat>Widescreen</PresentationFormat>
  <Paragraphs>154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Times New Roman</vt:lpstr>
      <vt:lpstr>Arial</vt:lpstr>
      <vt:lpstr>Theme14</vt:lpstr>
      <vt:lpstr>Unité 1: Les Coutumes de l’Enfance (Childhood Customs)</vt:lpstr>
      <vt:lpstr>L’enfance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Pratiquons!</vt:lpstr>
      <vt:lpstr>Pratiquons!</vt:lpstr>
      <vt:lpstr> # 1 Katy Perry or Adam Levine</vt:lpstr>
      <vt:lpstr> # 2 Katy Perry or Adam Levine</vt:lpstr>
      <vt:lpstr># 3 Prenez un tableau  Complétez les phrases suivantes avec l’adjectif au féminin </vt:lpstr>
      <vt:lpstr>Révisons!</vt:lpstr>
      <vt:lpstr>#1</vt:lpstr>
      <vt:lpstr>#2</vt:lpstr>
      <vt:lpstr>#3</vt:lpstr>
      <vt:lpstr>#4</vt:lpstr>
      <vt:lpstr>#5</vt:lpstr>
      <vt:lpstr>#6</vt:lpstr>
      <vt:lpstr>#7</vt:lpstr>
    </vt:vector>
  </TitlesOfParts>
  <Company>Fairfield Public Schools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1: Les Coutumes de l’Enfance (Childhood Customs)</dc:title>
  <dc:creator>Windows User</dc:creator>
  <cp:lastModifiedBy>GREBERT,VIVIANE</cp:lastModifiedBy>
  <cp:revision>18</cp:revision>
  <dcterms:created xsi:type="dcterms:W3CDTF">2016-09-01T13:11:46Z</dcterms:created>
  <dcterms:modified xsi:type="dcterms:W3CDTF">2017-09-17T20:47:39Z</dcterms:modified>
</cp:coreProperties>
</file>